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6" r:id="rId4"/>
    <p:sldId id="297" r:id="rId5"/>
    <p:sldId id="298" r:id="rId6"/>
    <p:sldId id="299" r:id="rId7"/>
    <p:sldId id="300" r:id="rId8"/>
    <p:sldId id="301" r:id="rId9"/>
    <p:sldId id="306" r:id="rId10"/>
    <p:sldId id="302" r:id="rId11"/>
    <p:sldId id="303" r:id="rId12"/>
    <p:sldId id="304" r:id="rId13"/>
    <p:sldId id="305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84" d="100"/>
          <a:sy n="84" d="100"/>
        </p:scale>
        <p:origin x="-137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1BCA-42FC-4CD8-A71F-F7C05FE13694}" type="datetimeFigureOut">
              <a:rPr lang="de-DE" smtClean="0"/>
              <a:t>03.09.2013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8561-0ED3-4D9F-AB0B-CC275B31DC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86680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1BCA-42FC-4CD8-A71F-F7C05FE13694}" type="datetimeFigureOut">
              <a:rPr lang="de-DE" smtClean="0"/>
              <a:t>03.09.2013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8561-0ED3-4D9F-AB0B-CC275B31DC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958756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1BCA-42FC-4CD8-A71F-F7C05FE13694}" type="datetimeFigureOut">
              <a:rPr lang="de-DE" smtClean="0"/>
              <a:t>03.09.2013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8561-0ED3-4D9F-AB0B-CC275B31DC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3211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1BCA-42FC-4CD8-A71F-F7C05FE13694}" type="datetimeFigureOut">
              <a:rPr lang="de-DE" smtClean="0"/>
              <a:t>03.09.2013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8561-0ED3-4D9F-AB0B-CC275B31DC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518247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1BCA-42FC-4CD8-A71F-F7C05FE13694}" type="datetimeFigureOut">
              <a:rPr lang="de-DE" smtClean="0"/>
              <a:t>03.09.2013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8561-0ED3-4D9F-AB0B-CC275B31DC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270690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1BCA-42FC-4CD8-A71F-F7C05FE13694}" type="datetimeFigureOut">
              <a:rPr lang="de-DE" smtClean="0"/>
              <a:t>03.09.2013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8561-0ED3-4D9F-AB0B-CC275B31DC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592561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1BCA-42FC-4CD8-A71F-F7C05FE13694}" type="datetimeFigureOut">
              <a:rPr lang="de-DE" smtClean="0"/>
              <a:t>03.09.2013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8561-0ED3-4D9F-AB0B-CC275B31DC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257053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1BCA-42FC-4CD8-A71F-F7C05FE13694}" type="datetimeFigureOut">
              <a:rPr lang="de-DE" smtClean="0"/>
              <a:t>03.09.2013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8561-0ED3-4D9F-AB0B-CC275B31DC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114969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1BCA-42FC-4CD8-A71F-F7C05FE13694}" type="datetimeFigureOut">
              <a:rPr lang="de-DE" smtClean="0"/>
              <a:t>03.09.2013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8561-0ED3-4D9F-AB0B-CC275B31DC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649577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1BCA-42FC-4CD8-A71F-F7C05FE13694}" type="datetimeFigureOut">
              <a:rPr lang="de-DE" smtClean="0"/>
              <a:t>03.09.2013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8561-0ED3-4D9F-AB0B-CC275B31DC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228313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1BCA-42FC-4CD8-A71F-F7C05FE13694}" type="datetimeFigureOut">
              <a:rPr lang="de-DE" smtClean="0"/>
              <a:t>03.09.2013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8561-0ED3-4D9F-AB0B-CC275B31DC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934288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81BCA-42FC-4CD8-A71F-F7C05FE13694}" type="datetimeFigureOut">
              <a:rPr lang="de-DE" smtClean="0"/>
              <a:t>03.09.2013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58561-0ED3-4D9F-AB0B-CC275B31DC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93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/>
          </a:bodyPr>
          <a:lstStyle/>
          <a:p>
            <a:r>
              <a:rPr lang="de-DE" sz="4800" b="1" dirty="0" err="1" smtClean="0">
                <a:latin typeface="Arial" pitchFamily="34" charset="0"/>
                <a:cs typeface="Arial" pitchFamily="34" charset="0"/>
              </a:rPr>
              <a:t>Absurdistan</a:t>
            </a:r>
            <a:r>
              <a:rPr lang="de-DE" sz="4800" b="1" dirty="0" smtClean="0">
                <a:latin typeface="Arial" pitchFamily="34" charset="0"/>
                <a:cs typeface="Arial" pitchFamily="34" charset="0"/>
              </a:rPr>
              <a:t> in Bayern</a:t>
            </a:r>
            <a:endParaRPr lang="de-DE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3861048"/>
            <a:ext cx="8712968" cy="2520280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Ein kleiner Ausflug in die bayerische Landespolitik</a:t>
            </a:r>
          </a:p>
          <a:p>
            <a:endParaRPr lang="de-DE" b="1" dirty="0"/>
          </a:p>
          <a:p>
            <a:endParaRPr lang="de-DE" b="1" dirty="0" smtClean="0"/>
          </a:p>
          <a:p>
            <a:pPr algn="l"/>
            <a:r>
              <a:rPr lang="de-DE" sz="800" b="1" dirty="0" smtClean="0">
                <a:latin typeface="Arial" pitchFamily="34" charset="0"/>
                <a:cs typeface="Arial" pitchFamily="34" charset="0"/>
              </a:rPr>
              <a:t>Vortrag von Bernhard Häusler, 17.04.2013</a:t>
            </a:r>
            <a:endParaRPr lang="de-DE" sz="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57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latin typeface="Arial" pitchFamily="34" charset="0"/>
                <a:cs typeface="Arial" pitchFamily="34" charset="0"/>
              </a:rPr>
              <a:t>Ein kleiner Ausflug in die bayerische Landespolitik</a:t>
            </a:r>
            <a:r>
              <a:rPr lang="de-DE" sz="2800" b="1" dirty="0"/>
              <a:t/>
            </a:r>
            <a:br>
              <a:rPr lang="de-DE" sz="2800" b="1" dirty="0"/>
            </a:b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Ausflug beendet, wir kommen zum Ausblick.</a:t>
            </a:r>
          </a:p>
          <a:p>
            <a:pPr marL="0" indent="0">
              <a:buNone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Betrachten wir sie uns doch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einmal,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unsere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Mächtigen.</a:t>
            </a:r>
            <a:r>
              <a:rPr lang="de-DE" sz="2400" dirty="0"/>
              <a:t>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Besser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gesagt unsere o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hnmächtigen Oppositions- und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Regierungsparteien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Deren Politik besteht aus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einer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g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ebetsmühlenartigen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Worthülsenverbreitung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Eingesagt von Lobbyisten und oft selbsternannten Spezialisten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Viele richtungsweisende Entscheidungen fallen in den Hinterzimmern, fernab jeder Öffentlichkeit.</a:t>
            </a:r>
          </a:p>
        </p:txBody>
      </p:sp>
    </p:spTree>
    <p:extLst>
      <p:ext uri="{BB962C8B-B14F-4D97-AF65-F5344CB8AC3E}">
        <p14:creationId xmlns:p14="http://schemas.microsoft.com/office/powerpoint/2010/main" val="23636256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latin typeface="Arial" pitchFamily="34" charset="0"/>
                <a:cs typeface="Arial" pitchFamily="34" charset="0"/>
              </a:rPr>
              <a:t>Ein kleiner Ausflug in die bayerische Landespolitik</a:t>
            </a:r>
            <a:r>
              <a:rPr lang="de-DE" sz="2800" b="1" dirty="0"/>
              <a:t/>
            </a:r>
            <a:br>
              <a:rPr lang="de-DE" sz="2800" b="1" dirty="0"/>
            </a:b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Ausflug beendet, wir kommen zum Ausblick.</a:t>
            </a:r>
          </a:p>
          <a:p>
            <a:pPr marL="0" indent="0">
              <a:buNone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Lobbyismus und die Politik der verschlossenen Türen zersetzen und zerstören unsere Demokratie und damit auch unsere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Freiheit.</a:t>
            </a:r>
          </a:p>
          <a:p>
            <a:pPr marL="0" indent="0">
              <a:buNone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Sich dagegen zu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wehren,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verlangt Mut, gesunden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Menschenverstand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und den Willen etwas zu ändern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Was wir brauchen, ist ein Aufstand der Anständigen.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Wir brauchen eine Meuterei gegen den ausufernden Lobbyismus und gegen die Intransparenz der politischen Entscheidungen. </a:t>
            </a:r>
          </a:p>
          <a:p>
            <a:pPr marL="0" indent="0">
              <a:buNone/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31663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latin typeface="Arial" pitchFamily="34" charset="0"/>
                <a:cs typeface="Arial" pitchFamily="34" charset="0"/>
              </a:rPr>
              <a:t>Ein kleiner Ausflug in die bayerische Landespolitik</a:t>
            </a:r>
            <a:r>
              <a:rPr lang="de-DE" sz="2800" b="1" dirty="0"/>
              <a:t/>
            </a:r>
            <a:br>
              <a:rPr lang="de-DE" sz="2800" b="1" dirty="0"/>
            </a:b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Ausflug beendet, wir kommen zum Ausblick.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Wir PIRATEN setzen uns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für mehr Transparenz und weniger Lobbyismus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ein.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Wir stehen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für die Stärkung der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Bürgerrechte und damit für die Stärkung unserer Demokratie.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Und ja, wir PIRATEN fordern ein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z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eitgemäßes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Urheberrecht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und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ein Upgrade in der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Bildungspolitik.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Wir fordern eine Netzpolitik, die neutral bleibt.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Wir fordern eine Datenschutzpolitik, bei der die Daten auch geschützt werden.   </a:t>
            </a:r>
          </a:p>
        </p:txBody>
      </p:sp>
    </p:spTree>
    <p:extLst>
      <p:ext uri="{BB962C8B-B14F-4D97-AF65-F5344CB8AC3E}">
        <p14:creationId xmlns:p14="http://schemas.microsoft.com/office/powerpoint/2010/main" val="135811022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latin typeface="Arial" pitchFamily="34" charset="0"/>
                <a:cs typeface="Arial" pitchFamily="34" charset="0"/>
              </a:rPr>
              <a:t>Ein kleiner Ausflug in die bayerische Landespolitik</a:t>
            </a:r>
            <a:r>
              <a:rPr lang="de-DE" sz="2800" b="1" dirty="0"/>
              <a:t/>
            </a:r>
            <a:br>
              <a:rPr lang="de-DE" sz="2800" b="1" dirty="0"/>
            </a:b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Ausflug beendet, wir kommen zum Ausblick.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Wir PIRATEN wollen den gläsernen Staat und nicht den gläsernen Bürger.</a:t>
            </a:r>
          </a:p>
          <a:p>
            <a:pPr marL="0" indent="0">
              <a:buNone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Wir wollen einen Neustart.</a:t>
            </a:r>
          </a:p>
          <a:p>
            <a:pPr marL="0" indent="0">
              <a:buNone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Dafür stehen wir 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PIRATEN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, dafür wollen wir gewählt werden.</a:t>
            </a:r>
          </a:p>
        </p:txBody>
      </p:sp>
    </p:spTree>
    <p:extLst>
      <p:ext uri="{BB962C8B-B14F-4D97-AF65-F5344CB8AC3E}">
        <p14:creationId xmlns:p14="http://schemas.microsoft.com/office/powerpoint/2010/main" val="355827580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latin typeface="Arial" pitchFamily="34" charset="0"/>
                <a:cs typeface="Arial" pitchFamily="34" charset="0"/>
              </a:rPr>
              <a:t>Ein kleiner Ausflug in die bayerische Landespolitik</a:t>
            </a:r>
            <a:r>
              <a:rPr lang="de-DE" sz="2800" b="1" dirty="0"/>
              <a:t/>
            </a:r>
            <a:br>
              <a:rPr lang="de-DE" sz="2800" b="1" dirty="0"/>
            </a:b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Einmal Hüh und einmal Hott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2007:	Einführung der Studiengebühren in Bayern 	durch die CSU geführte Landesregierung.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2008:	Die Studiengebühren werden im 	Koalitionsvertrag 	mit der FDP festgeschrieben.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2011:	Der Protest gegen die Studiengebühren wird, auch 	unter Mitwirkung der Piratenpartei Bayern, lauter.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2013:	Das Volksbegehren „Gegen Studiengebühren“ 	schafft die 10% Hürde, 1.200.000 Unterschriften.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2013:	FDP will die Studiengebühren nicht abschaffen, sie 	sorgen für eine „gerechtere“ Bildung in Bayern.</a:t>
            </a:r>
          </a:p>
          <a:p>
            <a:pPr marL="0" indent="0">
              <a:buNone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	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00727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latin typeface="Arial" pitchFamily="34" charset="0"/>
                <a:cs typeface="Arial" pitchFamily="34" charset="0"/>
              </a:rPr>
              <a:t>Ein kleiner Ausflug in die bayerische Landespolitik</a:t>
            </a:r>
            <a:r>
              <a:rPr lang="de-DE" sz="2800" b="1" dirty="0"/>
              <a:t/>
            </a:r>
            <a:br>
              <a:rPr lang="de-DE" sz="2800" b="1" dirty="0"/>
            </a:b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Einmal Hüh und einmal Hott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02/2013:	Die Koalition aus CSU und FDP einigt sich.		Studiengebühren sollen noch vor der Wahl 		per Gesetz abgeschafft werden.</a:t>
            </a:r>
          </a:p>
          <a:p>
            <a:pPr marL="0" indent="0">
              <a:buNone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	MP Seehofer würdigt das als historische 		Leistung der Landesregierung.</a:t>
            </a:r>
          </a:p>
          <a:p>
            <a:pPr marL="0" indent="0">
              <a:buNone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Geht´s noch?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Die CSU führt 2007 die Studiengebühren ein, die gleiche CSU schafft 2013 die Studiengebühren wieder ab.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Das ist wahrlich eine historische Leistung der CSU-geführten Landesregierung, oder?		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	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3955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latin typeface="Arial" pitchFamily="34" charset="0"/>
                <a:cs typeface="Arial" pitchFamily="34" charset="0"/>
              </a:rPr>
              <a:t>Ein kleiner Ausflug in die bayerische Landespolitik</a:t>
            </a:r>
            <a:r>
              <a:rPr lang="de-DE" sz="2800" b="1" dirty="0"/>
              <a:t/>
            </a:r>
            <a:br>
              <a:rPr lang="de-DE" sz="2800" b="1" dirty="0"/>
            </a:b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Die Zauberer der bayerischen Landesregierung, oder:</a:t>
            </a:r>
          </a:p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Aus Geld mach Heu!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Mitte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Dezember 2012, Landwirtschaftsministerium Bayern. Nach vermutlich monatelangen Abstimmungen mit dem bayerischen Kultusministerium werden 11.000 Päckchen, mit insgesamt etwa drei Tonnen bestem bayerischen Wiesenheu, an Grundschulen in ganz Bayern verschickt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Die Minister, beide von der CSU, wollen damit Grundschulkinder und deren Eltern davon überzeugen, mindestens einmal im Jahr Ferien auf dem Bauernhof zu machen.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	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227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latin typeface="Arial" pitchFamily="34" charset="0"/>
                <a:cs typeface="Arial" pitchFamily="34" charset="0"/>
              </a:rPr>
              <a:t>Ein kleiner Ausflug in die bayerische Landespolitik</a:t>
            </a:r>
            <a:r>
              <a:rPr lang="de-DE" sz="2800" b="1" dirty="0"/>
              <a:t/>
            </a:r>
            <a:br>
              <a:rPr lang="de-DE" sz="2800" b="1" dirty="0"/>
            </a:b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Die Zauberer der bayerischen Landesregierung, oder:</a:t>
            </a:r>
          </a:p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Aus Geld mach Heu!</a:t>
            </a:r>
          </a:p>
          <a:p>
            <a:pPr marL="0" indent="0">
              <a:buNone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Kosten der Aktion, 120.000.- Euro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Also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ca. 40.000.- Euro pro Tonne Heu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Ich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meine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für 120.000.- Euro kann man vielen Kindern einige Tage Ferien auf dem Bauernhof ermöglichen.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2286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latin typeface="Arial" pitchFamily="34" charset="0"/>
                <a:cs typeface="Arial" pitchFamily="34" charset="0"/>
              </a:rPr>
              <a:t>Ein kleiner Ausflug in die bayerische Landespolitik</a:t>
            </a:r>
            <a:r>
              <a:rPr lang="de-DE" sz="2800" b="1" dirty="0"/>
              <a:t/>
            </a:r>
            <a:br>
              <a:rPr lang="de-DE" sz="2800" b="1" dirty="0"/>
            </a:b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Landesbank Bayern, ein Fass ohne Boden?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2008: 	Durch Spekulationen am Finanzmarkt verliert die 	Bayern LB 6.750.000.000.- Euro.</a:t>
            </a:r>
          </a:p>
          <a:p>
            <a:pPr marL="0" indent="0">
              <a:buNone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Die bayerischen Steuerzahler kaufen den 	bayerischen Sparkassen- und Giroverband aus der 	Landesbank Bayern raus.</a:t>
            </a:r>
          </a:p>
          <a:p>
            <a:pPr marL="0" indent="0">
              <a:buNone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Die Landesbank kauft für weit über 3 Milliarden Euro 	die österreichische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Hypo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Alpe Adria, deren Buchwert	liegt zwischen 500 und 750 Millionen Euro.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2011:	Rückabwicklung des HAA Debakels.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	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3720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latin typeface="Arial" pitchFamily="34" charset="0"/>
                <a:cs typeface="Arial" pitchFamily="34" charset="0"/>
              </a:rPr>
              <a:t>Ein kleiner Ausflug in die bayerische Landespolitik</a:t>
            </a:r>
            <a:r>
              <a:rPr lang="de-DE" sz="2800" b="1" dirty="0"/>
              <a:t/>
            </a:r>
            <a:br>
              <a:rPr lang="de-DE" sz="2800" b="1" dirty="0"/>
            </a:b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Landesbank Bayern, ein Fass ohne Boden?</a:t>
            </a:r>
          </a:p>
          <a:p>
            <a:pPr marL="0" indent="0">
              <a:buNone/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Verlust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für die bayerischen Steuerzahler,</a:t>
            </a:r>
          </a:p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ca. 2.750.000.000.-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Euro für das HAA Debakel.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+.   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6.750.000.000.-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Euro Spekulationsverluste.</a:t>
            </a:r>
          </a:p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Gesamt also ca. 9,5 Milliarden Euro.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Der Schuldenstand des Freistaates Bayern ist seit 2008 um </a:t>
            </a:r>
            <a:r>
              <a:rPr lang="de-DE" sz="2400" smtClean="0">
                <a:latin typeface="Arial" pitchFamily="34" charset="0"/>
                <a:cs typeface="Arial" pitchFamily="34" charset="0"/>
              </a:rPr>
              <a:t>nahezu </a:t>
            </a:r>
            <a:r>
              <a:rPr lang="de-DE" sz="2400" smtClean="0">
                <a:latin typeface="Arial" pitchFamily="34" charset="0"/>
                <a:cs typeface="Arial" pitchFamily="34" charset="0"/>
              </a:rPr>
              <a:t>40%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gestiegen und liegt  </a:t>
            </a:r>
            <a:r>
              <a:rPr lang="de-DE" sz="2400" smtClean="0">
                <a:latin typeface="Arial" pitchFamily="34" charset="0"/>
                <a:cs typeface="Arial" pitchFamily="34" charset="0"/>
              </a:rPr>
              <a:t>derzeit insgesamt bei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knapp 40 Milliarden Euro.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Das ist die Kompetenz der 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CSU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in Sachen Finanzpolitik.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	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85380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latin typeface="Arial" pitchFamily="34" charset="0"/>
                <a:cs typeface="Arial" pitchFamily="34" charset="0"/>
              </a:rPr>
              <a:t>Ein kleiner Ausflug in die bayerische Landespolitik</a:t>
            </a:r>
            <a:r>
              <a:rPr lang="de-DE" sz="2800" b="1" dirty="0"/>
              <a:t/>
            </a:r>
            <a:br>
              <a:rPr lang="de-DE" sz="2800" b="1" dirty="0"/>
            </a:b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Bürgerentscheid - Na und?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54,3 % sprechen sich gegen den Bau der 3. Startbahn aus.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In der darauf folgenden Woche teilt die CSU mit, dass man durch den Bürgerentscheid ja nur ein Jahr gebunden ist.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Martin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Zeil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, FDP, derzeit Wirtschaftsminister in Bayern, meinte letzte Woche dazu: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Im Herbst 2013 sind Landtagswahlen, im Frühjahr 2014 sind Kommunalwahlen, auch in München, wer weiß, wie die Prioritäten nach den Wahlen gesetzt werden.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	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7821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latin typeface="Arial" pitchFamily="34" charset="0"/>
                <a:cs typeface="Arial" pitchFamily="34" charset="0"/>
              </a:rPr>
              <a:t>Ein kleiner Ausflug in die bayerische Landespolitik</a:t>
            </a:r>
            <a:r>
              <a:rPr lang="de-DE" sz="2800" b="1" dirty="0"/>
              <a:t/>
            </a:r>
            <a:br>
              <a:rPr lang="de-DE" sz="2800" b="1" dirty="0"/>
            </a:b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Und, was tut sich sonst noch so im Lande Bayern?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Zukunftspläne der 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hristlich 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ozialen 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nion: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Bayern als Steueroase für Spitzenverdiener und Millionenerben?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3. Startbahn, ob benötigt oder nicht?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Zweiter S-Bahntunnel wider besserem Wissen?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Bildungspolitik als „Booster“ für Nachhilfeinstitute?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Wohnungspolitik à la GWB-Verkauf?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Weiter klagen, auch gegen die eigene Politik?</a:t>
            </a:r>
          </a:p>
        </p:txBody>
      </p:sp>
    </p:spTree>
    <p:extLst>
      <p:ext uri="{BB962C8B-B14F-4D97-AF65-F5344CB8AC3E}">
        <p14:creationId xmlns:p14="http://schemas.microsoft.com/office/powerpoint/2010/main" val="407449082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699</Words>
  <Application>Microsoft Office PowerPoint</Application>
  <PresentationFormat>Bildschirmpräsentation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Absurdistan in Bayern</vt:lpstr>
      <vt:lpstr>Ein kleiner Ausflug in die bayerische Landespolitik </vt:lpstr>
      <vt:lpstr>Ein kleiner Ausflug in die bayerische Landespolitik </vt:lpstr>
      <vt:lpstr>Ein kleiner Ausflug in die bayerische Landespolitik </vt:lpstr>
      <vt:lpstr>Ein kleiner Ausflug in die bayerische Landespolitik </vt:lpstr>
      <vt:lpstr>Ein kleiner Ausflug in die bayerische Landespolitik </vt:lpstr>
      <vt:lpstr>Ein kleiner Ausflug in die bayerische Landespolitik </vt:lpstr>
      <vt:lpstr>Ein kleiner Ausflug in die bayerische Landespolitik </vt:lpstr>
      <vt:lpstr>Ein kleiner Ausflug in die bayerische Landespolitik </vt:lpstr>
      <vt:lpstr>Ein kleiner Ausflug in die bayerische Landespolitik </vt:lpstr>
      <vt:lpstr>Ein kleiner Ausflug in die bayerische Landespolitik </vt:lpstr>
      <vt:lpstr>Ein kleiner Ausflug in die bayerische Landespolitik </vt:lpstr>
      <vt:lpstr>Ein kleiner Ausflug in die bayerische Landespolitik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ESM-Vertrag</dc:title>
  <dc:creator>kaja</dc:creator>
  <cp:lastModifiedBy>kaja</cp:lastModifiedBy>
  <cp:revision>197</cp:revision>
  <dcterms:created xsi:type="dcterms:W3CDTF">2012-09-14T12:49:48Z</dcterms:created>
  <dcterms:modified xsi:type="dcterms:W3CDTF">2013-09-03T18:18:26Z</dcterms:modified>
</cp:coreProperties>
</file>